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 Grabinski" userId="6e2603e9ea7112e0" providerId="LiveId" clId="{718894DC-EAF7-4B2D-9439-0A4D159BACD0}"/>
    <pc:docChg chg="addSld">
      <pc:chgData name="Sarah Grabinski" userId="6e2603e9ea7112e0" providerId="LiveId" clId="{718894DC-EAF7-4B2D-9439-0A4D159BACD0}" dt="2024-09-18T03:43:07.722" v="0" actId="680"/>
      <pc:docMkLst>
        <pc:docMk/>
      </pc:docMkLst>
      <pc:sldChg chg="new">
        <pc:chgData name="Sarah Grabinski" userId="6e2603e9ea7112e0" providerId="LiveId" clId="{718894DC-EAF7-4B2D-9439-0A4D159BACD0}" dt="2024-09-18T03:43:07.722" v="0" actId="680"/>
        <pc:sldMkLst>
          <pc:docMk/>
          <pc:sldMk cId="3847355569" sldId="25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C6FF2-1EE7-CE64-805B-48F53EEB7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A59B92-11E2-A215-6EEC-C9D3635B7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07545-D4BE-D782-5596-E64D55CD0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4B8F8-F07E-DE47-3648-63B3B3D39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48B0E-55DC-4310-3FA5-A8EAB2B6C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445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7D3CF-2427-D334-6B95-96A10F0E2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10F967-B63D-4361-90F9-1A31E309D5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16880-36AC-4C02-4E73-E40EE0620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BC2D0-7C72-21E4-F843-8D53635E9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58390-D797-0813-707A-F75130644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43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2CBEF5-9AB7-D2FF-48DB-5F3992CF4C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0D5DD-5850-95C0-FAB1-95D26884C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FFF73-563B-5DA2-D84E-D3B1A7618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6E488-4AC8-74CF-1750-79F261771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F6F19-1B9E-199A-C3C8-0E33BB7AB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31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04D6C-0032-5EC3-9CB8-943D5268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DBEF9-C0B5-CFBE-A572-F3E31A0D0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779BC-EA6B-186A-1194-B32BDA6CC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9C206-A62D-E3A5-AE18-8640DCE72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3207A-7EC1-7352-2EB7-84DEF752B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6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76CD5-724B-A9BE-99DD-B421CD7AB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EFF66-F92E-834A-3448-37B5E6ED0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D6F70-D507-7FAA-E70C-DC8EC3147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45FE0-3B0F-D615-C5A1-EE0E0E9FE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CDAEF-DB00-2294-C081-084ED294A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30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79941-6EEC-44C4-2C70-94D219E72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32810-61EE-F056-9CA5-99E337186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C6FE39-C0F7-62A1-FF06-F064E839B1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0BAE2-F41F-A971-F94E-2A59602B6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46EC8-5508-316F-D7C0-52EC2BFFA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FABF3-24C2-73B9-0CC2-DE256E74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7BD16-A0BE-60C1-6937-7F6FA61C8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93227-ECB4-9E34-E4C8-85FDF6CF4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727260-5B5D-0232-DF84-095EEE567F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15CB44-9F0E-4749-F9A8-7CC90A331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7BF2A1-40FE-87D4-7E63-80A7BA3FD1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94EBCD-D5B7-294C-710F-62A09052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55A901-5922-8FE9-3B35-42DACCD7A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38DA33-0788-B9BE-A9EB-352E146D1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56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C655F-A0C9-E361-EBA7-DD983BEA1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29EF1-8AFC-0E93-E3A8-88FB81B56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ED0431-384E-964E-6A29-6D3A376EF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FD0BBC-0A2F-A033-CE95-523D06541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431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8D4E6F-BABF-0B51-CA6B-EF39C0D8B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143078-081B-6BCF-CE5B-ED8E2B218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7B241-ADF8-65A7-50C3-BE68AD55E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338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39DB3-F034-CDFC-022B-64F14AFC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9C3E-02D9-7548-56E5-6C9944534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171E1-DD02-706D-FF9B-444F3BD3E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3EE20-51BD-4669-8610-BF90467AA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43CC61-9D4A-6BF4-0C6C-244F7C773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D8019-9126-A484-1118-9C0C857AA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4A6C2-B59A-0075-3D7E-F6654048F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2CD8A4-388F-3050-66C5-7E51E6B06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9D22F1-9939-A4F2-67DF-734F394AE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E5085F-0D58-E708-49FB-36E68B09D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F6C5C-F0FD-DBE1-E904-B449526CF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586994-B9DA-83B5-B3C8-66F9FD09B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4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41A69B-B58A-11DB-842D-C97DB153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55337-DB7E-47BF-4C55-DBE6E3D08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7DF42-5614-8CDF-DEFE-81651F280A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42DD95-6603-4EE2-8D7A-7914F8559E0A}" type="datetimeFigureOut">
              <a:rPr lang="en-US" smtClean="0"/>
              <a:t>9/17/2024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95C07-999C-6ECE-E3D4-0C776FA73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50CB3-BE20-7EB7-6570-30A310396C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4F3403-FEB6-4309-9CB5-A340B0B0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2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model&#10;&#10;Description automatically generated">
            <a:extLst>
              <a:ext uri="{FF2B5EF4-FFF2-40B4-BE49-F238E27FC236}">
                <a16:creationId xmlns:a16="http://schemas.microsoft.com/office/drawing/2014/main" id="{56EA7FFE-8765-8275-8E67-9D520F7549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095" y="2524238"/>
            <a:ext cx="4923809" cy="18095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1EF590-A8DB-8A84-7C87-6DCC68FE7230}"/>
              </a:ext>
            </a:extLst>
          </p:cNvPr>
          <p:cNvSpPr/>
          <p:nvPr/>
        </p:nvSpPr>
        <p:spPr>
          <a:xfrm>
            <a:off x="6215743" y="2721427"/>
            <a:ext cx="696686" cy="2721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1928E7-F2F0-300C-A94F-79D39081CA06}"/>
              </a:ext>
            </a:extLst>
          </p:cNvPr>
          <p:cNvSpPr/>
          <p:nvPr/>
        </p:nvSpPr>
        <p:spPr>
          <a:xfrm>
            <a:off x="3722918" y="3156852"/>
            <a:ext cx="533400" cy="2721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800D82-116A-0C4B-30DC-DED8F205E160}"/>
              </a:ext>
            </a:extLst>
          </p:cNvPr>
          <p:cNvSpPr/>
          <p:nvPr/>
        </p:nvSpPr>
        <p:spPr>
          <a:xfrm>
            <a:off x="7413168" y="3162297"/>
            <a:ext cx="1034145" cy="2667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96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0D2C64-6D35-8871-4C12-7CC295DBF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282" y="2965433"/>
            <a:ext cx="692186" cy="6858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290C9F-F7B2-C8DC-70B6-BE4759E82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179" y="2943205"/>
            <a:ext cx="800141" cy="730288"/>
          </a:xfrm>
          <a:prstGeom prst="rect">
            <a:avLst/>
          </a:prstGeom>
        </p:spPr>
      </p:pic>
      <p:sp>
        <p:nvSpPr>
          <p:cNvPr id="10" name="&quot;Not Allowed&quot; Symbol 9">
            <a:extLst>
              <a:ext uri="{FF2B5EF4-FFF2-40B4-BE49-F238E27FC236}">
                <a16:creationId xmlns:a16="http://schemas.microsoft.com/office/drawing/2014/main" id="{045CDCDA-BD17-374C-7D74-945E61A0ADEE}"/>
              </a:ext>
            </a:extLst>
          </p:cNvPr>
          <p:cNvSpPr/>
          <p:nvPr/>
        </p:nvSpPr>
        <p:spPr>
          <a:xfrm>
            <a:off x="4370387" y="2646362"/>
            <a:ext cx="1323975" cy="1323975"/>
          </a:xfrm>
          <a:prstGeom prst="noSmoking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Smiley Face 10">
            <a:extLst>
              <a:ext uri="{FF2B5EF4-FFF2-40B4-BE49-F238E27FC236}">
                <a16:creationId xmlns:a16="http://schemas.microsoft.com/office/drawing/2014/main" id="{43DF3EC8-8274-FBF5-57FD-A0F3639F8CFA}"/>
              </a:ext>
            </a:extLst>
          </p:cNvPr>
          <p:cNvSpPr/>
          <p:nvPr/>
        </p:nvSpPr>
        <p:spPr>
          <a:xfrm>
            <a:off x="5910262" y="2646362"/>
            <a:ext cx="1323974" cy="1323974"/>
          </a:xfrm>
          <a:prstGeom prst="smileyFac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00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97D3FE-0C29-627E-E88A-19C222FAB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510" y="0"/>
            <a:ext cx="2777792" cy="37037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6BAE4B-34D8-269F-0A12-5656E350F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784" y="0"/>
            <a:ext cx="2777791" cy="37037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5140DA-90A0-6D38-26D0-5BA9D50795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438" y="2906829"/>
            <a:ext cx="3972025" cy="29790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B8A971-2471-5324-39E0-1821853FF0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7772" y="0"/>
            <a:ext cx="2777790" cy="370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960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7355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Sarah Grabinski</dc:creator>
  <cp:lastModifiedBy>Sarah Grabinski</cp:lastModifiedBy>
  <cp:revision>1</cp:revision>
  <dcterms:created xsi:type="dcterms:W3CDTF">2024-09-04T02:07:37Z</dcterms:created>
  <dcterms:modified xsi:type="dcterms:W3CDTF">2024-09-18T03:43:12Z</dcterms:modified>
</cp:coreProperties>
</file>

<file path=docProps/thumbnail.jpeg>
</file>